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7" r:id="rId3"/>
    <p:sldId id="263" r:id="rId4"/>
    <p:sldId id="264" r:id="rId5"/>
    <p:sldId id="265" r:id="rId6"/>
    <p:sldId id="268" r:id="rId7"/>
    <p:sldId id="257" r:id="rId8"/>
    <p:sldId id="262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9"/>
    <p:restoredTop sz="94757"/>
  </p:normalViewPr>
  <p:slideViewPr>
    <p:cSldViewPr snapToGrid="0" snapToObjects="1">
      <p:cViewPr varScale="1">
        <p:scale>
          <a:sx n="104" d="100"/>
          <a:sy n="104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8C6C3-68ED-974B-871C-F45B2562B091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A2AC5-5EDE-114F-A052-188995C0B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1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A2AC5-5EDE-114F-A052-188995C0BA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4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06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10/6/20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7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12" Type="http://schemas.openxmlformats.org/officeDocument/2006/relationships/image" Target="../media/image23.tiff"/><Relationship Id="rId2" Type="http://schemas.openxmlformats.org/officeDocument/2006/relationships/image" Target="../media/image13.tiff"/><Relationship Id="rId16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5" Type="http://schemas.openxmlformats.org/officeDocument/2006/relationships/image" Target="../media/image2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Relationship Id="rId1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E5FECD-C9FF-49B3-B1FD-6B2D855C4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85A86-0AF0-844E-8FA9-446E0EEA7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29" y="2763635"/>
            <a:ext cx="6646447" cy="3072015"/>
          </a:xfrm>
        </p:spPr>
        <p:txBody>
          <a:bodyPr anchor="b">
            <a:noAutofit/>
          </a:bodyPr>
          <a:lstStyle/>
          <a:p>
            <a:r>
              <a:rPr lang="en-US" sz="5800" dirty="0">
                <a:solidFill>
                  <a:srgbClr val="FFFFFF"/>
                </a:solidFill>
              </a:rPr>
              <a:t>A</a:t>
            </a:r>
            <a:r>
              <a:rPr lang="en-US" sz="5800" b="1" dirty="0">
                <a:solidFill>
                  <a:srgbClr val="FFFFFF"/>
                </a:solidFill>
                <a:latin typeface="Ink Free" panose="03080402000500000000" pitchFamily="66" charset="0"/>
              </a:rPr>
              <a:t>ustralian Medical Association </a:t>
            </a:r>
            <a:br>
              <a:rPr lang="en-US" sz="5800" b="1" dirty="0">
                <a:solidFill>
                  <a:srgbClr val="FFFFFF"/>
                </a:solidFill>
                <a:latin typeface="Ink Free" panose="03080402000500000000" pitchFamily="66" charset="0"/>
              </a:rPr>
            </a:br>
            <a:r>
              <a:rPr lang="en-US" sz="5800" b="1" dirty="0">
                <a:solidFill>
                  <a:srgbClr val="FFFFFF"/>
                </a:solidFill>
                <a:latin typeface="Ink Free" panose="03080402000500000000" pitchFamily="66" charset="0"/>
              </a:rPr>
              <a:t>Council of Doctors in Training in 2020/COVID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A61B0-E730-684C-AE1C-755FD900A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006" y="2082989"/>
            <a:ext cx="4547510" cy="2933143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577167-2480-7447-8533-C6DD3DDD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89" y="160790"/>
            <a:ext cx="1795794" cy="1394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CEFF24-8327-4A4D-A6DA-F3D2EA481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59" y="160790"/>
            <a:ext cx="5143500" cy="2172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26DE38-462C-9548-9362-27EDCC14E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917" y="5234050"/>
            <a:ext cx="1994121" cy="15384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06E8EF9-036F-D44C-A5B4-A2C262DA2561}"/>
              </a:ext>
            </a:extLst>
          </p:cNvPr>
          <p:cNvSpPr txBox="1">
            <a:spLocks/>
          </p:cNvSpPr>
          <p:nvPr/>
        </p:nvSpPr>
        <p:spPr>
          <a:xfrm>
            <a:off x="444860" y="3591463"/>
            <a:ext cx="6646447" cy="307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FFFF"/>
                </a:solidFill>
                <a:latin typeface="Ink Free" panose="03080402000500000000" pitchFamily="66" charset="0"/>
              </a:rPr>
              <a:t>Hashim (Hash) Abdeen (Chair AMACDT)</a:t>
            </a:r>
          </a:p>
        </p:txBody>
      </p:sp>
    </p:spTree>
    <p:extLst>
      <p:ext uri="{BB962C8B-B14F-4D97-AF65-F5344CB8AC3E}">
        <p14:creationId xmlns:p14="http://schemas.microsoft.com/office/powerpoint/2010/main" val="641327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cs.google.com/drawings/u/0/d/sF_3LjSz1lgNPkpJkIv-PYw/image?w=931&amp;h=587&amp;rev=1&amp;ac=1&amp;parent=1_nRvqRx3A5ocJyvmcqmimaLcCV6KCStcB6QAP6Gnsk0">
            <a:extLst>
              <a:ext uri="{FF2B5EF4-FFF2-40B4-BE49-F238E27FC236}">
                <a16:creationId xmlns:a16="http://schemas.microsoft.com/office/drawing/2014/main" id="{E982C17D-9FB2-A440-90C6-408285646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75" y="62277"/>
            <a:ext cx="10679994" cy="673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D78A5-762F-2544-B9A1-E7BF58EE19C5}"/>
              </a:ext>
            </a:extLst>
          </p:cNvPr>
          <p:cNvSpPr txBox="1"/>
          <p:nvPr/>
        </p:nvSpPr>
        <p:spPr>
          <a:xfrm>
            <a:off x="1912220" y="1334529"/>
            <a:ext cx="469231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Ink Free" panose="03080402000500000000" pitchFamily="66" charset="0"/>
                <a:cs typeface="InaiMathi" pitchFamily="2" charset="0"/>
              </a:rPr>
              <a:t>CDT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17321-FC9A-0C41-884C-598D0AEF2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38" y="2641991"/>
            <a:ext cx="7215884" cy="27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9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5A86-0AF0-844E-8FA9-446E0EEA7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16" y="1347682"/>
            <a:ext cx="6646447" cy="3072015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AMACDT REPORT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August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AD98A-A0AE-3E46-B7B5-D1F3EF85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485"/>
            <a:ext cx="12192000" cy="6281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2C64B5-F822-AB48-BFD0-256FA075D742}"/>
              </a:ext>
            </a:extLst>
          </p:cNvPr>
          <p:cNvSpPr/>
          <p:nvPr/>
        </p:nvSpPr>
        <p:spPr>
          <a:xfrm>
            <a:off x="4337277" y="612726"/>
            <a:ext cx="45608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b="1" u="sng" dirty="0"/>
              <a:t>DEPARTMENT OF HEALTH Junior Doctor WEBINARS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B3D31-0C47-CC42-80DB-DD0167ED4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017" y="0"/>
            <a:ext cx="5826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1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5A86-0AF0-844E-8FA9-446E0EEA7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16" y="1347682"/>
            <a:ext cx="6646447" cy="3072015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AMACDT REPORT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August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B95D2-652A-1942-A562-4D65EB380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203"/>
            <a:ext cx="12192000" cy="60535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2C64B5-F822-AB48-BFD0-256FA075D742}"/>
              </a:ext>
            </a:extLst>
          </p:cNvPr>
          <p:cNvSpPr/>
          <p:nvPr/>
        </p:nvSpPr>
        <p:spPr>
          <a:xfrm>
            <a:off x="5003991" y="76739"/>
            <a:ext cx="4560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b="1" u="sng" dirty="0"/>
              <a:t>Medical Training Survey – AMACDT Specialist Trainee Experience Report</a:t>
            </a:r>
          </a:p>
        </p:txBody>
      </p:sp>
    </p:spTree>
    <p:extLst>
      <p:ext uri="{BB962C8B-B14F-4D97-AF65-F5344CB8AC3E}">
        <p14:creationId xmlns:p14="http://schemas.microsoft.com/office/powerpoint/2010/main" val="212807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5A86-0AF0-844E-8FA9-446E0EEA7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16" y="1347682"/>
            <a:ext cx="6646447" cy="3072015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AMACDT REPORT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August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2C64B5-F822-AB48-BFD0-256FA075D742}"/>
              </a:ext>
            </a:extLst>
          </p:cNvPr>
          <p:cNvSpPr/>
          <p:nvPr/>
        </p:nvSpPr>
        <p:spPr>
          <a:xfrm>
            <a:off x="4212142" y="92303"/>
            <a:ext cx="54567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b="1" u="sng" dirty="0"/>
              <a:t>National Mental Health Framework Launch planned October 2020 with the Australian Health Minister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C7C162-C033-EF46-9A32-83DBB789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23" y="1303867"/>
            <a:ext cx="10752667" cy="52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2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733D13-995A-A04A-982B-5D236955A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08" y="489318"/>
            <a:ext cx="89154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B508F-E7C2-384A-B490-8740F021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58" y="2026663"/>
            <a:ext cx="100711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7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B83C82-30AD-4DF2-A9AD-CE1547FDE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40DDE-D563-A14F-8568-E1530BBAB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1338" y="2573999"/>
            <a:ext cx="6514294" cy="1637926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FFFF"/>
                </a:solidFill>
              </a:rPr>
            </a:br>
            <a:r>
              <a:rPr lang="en-US" sz="7800" dirty="0">
                <a:solidFill>
                  <a:srgbClr val="FFFFFF"/>
                </a:solidFill>
                <a:latin typeface="Ink Free" panose="03080402000500000000" pitchFamily="66" charset="0"/>
              </a:rPr>
              <a:t> </a:t>
            </a:r>
            <a:r>
              <a:rPr lang="en-US" sz="7800" b="1" dirty="0">
                <a:solidFill>
                  <a:srgbClr val="FFFFFF"/>
                </a:solidFill>
                <a:latin typeface="Ink Free" panose="03080402000500000000" pitchFamily="66" charset="0"/>
              </a:rPr>
              <a:t>Medical College</a:t>
            </a:r>
            <a:br>
              <a:rPr lang="en-US" sz="7800" dirty="0">
                <a:solidFill>
                  <a:srgbClr val="FFFFFF"/>
                </a:solidFill>
                <a:latin typeface="Ink Free" panose="03080402000500000000" pitchFamily="66" charset="0"/>
              </a:rPr>
            </a:br>
            <a:r>
              <a:rPr lang="en-US" sz="7800" b="1" dirty="0">
                <a:solidFill>
                  <a:srgbClr val="FFFFFF"/>
                </a:solidFill>
                <a:latin typeface="Ink Free" panose="03080402000500000000" pitchFamily="66" charset="0"/>
              </a:rPr>
              <a:t>Trainee Forums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B7384-8B2B-9B4E-996C-7DF97E2DC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27" y="250454"/>
            <a:ext cx="1803400" cy="113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ED561-53AF-D64E-874B-62622C58B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028" y="0"/>
            <a:ext cx="1841500" cy="110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BFC99B-581E-9041-B27A-C8ABB65B8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346" y="1204300"/>
            <a:ext cx="2527300" cy="62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9A74E-A964-5B4B-83B6-84C62029E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46" y="1450177"/>
            <a:ext cx="19050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DCAC89-2B9F-B74A-A4D5-38266D36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46" y="2285008"/>
            <a:ext cx="2692400" cy="749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8FBEA1-FECE-B048-BB1B-5993697EC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499" y="2471870"/>
            <a:ext cx="1422400" cy="1422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70440D-87AA-4146-8266-5653DF298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7401" y="3379629"/>
            <a:ext cx="1943100" cy="825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F21-1056-954D-9851-C7B6D654C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314" y="4751521"/>
            <a:ext cx="1447800" cy="139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471005-AA40-4345-B2A7-713535393B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9060" y="4678051"/>
            <a:ext cx="2578100" cy="78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8BFD4A-C2C4-684C-A23B-24F3C2CD5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7010" y="232749"/>
            <a:ext cx="2470748" cy="738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34C566-2F83-E440-A1B2-8B1F153712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8519" y="5938652"/>
            <a:ext cx="2717800" cy="749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1F0BB0-3A10-C843-9C96-7ADDF61432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9279" y="5820071"/>
            <a:ext cx="2273300" cy="88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E8C2FA-8AA3-7D4A-BB07-6B4B316E4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2441" y="6139646"/>
            <a:ext cx="2959100" cy="685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1EB0C0-1CC3-E948-97DD-074711A256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8473" y="248254"/>
            <a:ext cx="2743200" cy="736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46B91D-7CD8-D845-9FFF-583CAE58DE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304" y="3848449"/>
            <a:ext cx="30353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3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40DDE-D563-A14F-8568-E1530BBAB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909" y="2516977"/>
            <a:ext cx="5561938" cy="1637926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Trainee Forum – 11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August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65F48-F45A-B54B-9BCA-320DA76536DD}"/>
              </a:ext>
            </a:extLst>
          </p:cNvPr>
          <p:cNvSpPr txBox="1"/>
          <p:nvPr/>
        </p:nvSpPr>
        <p:spPr>
          <a:xfrm>
            <a:off x="623481" y="140086"/>
            <a:ext cx="11034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u="sng" dirty="0">
                <a:latin typeface="Ink Free" panose="03080402000500000000" pitchFamily="66" charset="0"/>
              </a:rPr>
              <a:t>JDN In 10 years!</a:t>
            </a:r>
          </a:p>
          <a:p>
            <a:endParaRPr lang="en-AU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AE9FF-E488-4745-85B3-44C9917C8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921"/>
            <a:ext cx="12246868" cy="5098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F93DC1-3367-984F-976F-D7ED4AD97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55" y="5522079"/>
            <a:ext cx="1007478" cy="7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09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0CE15F-D16C-5349-8B2F-B1777CD82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067" y="2171184"/>
            <a:ext cx="8619067" cy="2387600"/>
          </a:xfrm>
        </p:spPr>
        <p:txBody>
          <a:bodyPr>
            <a:normAutofit/>
          </a:bodyPr>
          <a:lstStyle/>
          <a:p>
            <a:r>
              <a:rPr lang="en-US" sz="7000" b="1" dirty="0">
                <a:latin typeface="Ink Free" panose="03080402000500000000" pitchFamily="66" charset="0"/>
              </a:rPr>
              <a:t>Congrats WMA JDN on 10 Years!!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9B90B0-30CE-2341-ADF1-DF2AEC4C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3259" cy="2404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F3C512-71A9-1D4E-A5ED-F18838C7D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090" y="-40552"/>
            <a:ext cx="4179911" cy="2445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58825A-C674-7848-A070-BEBE2C511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912" y="-40552"/>
            <a:ext cx="3912136" cy="2445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FA3A8-8AE1-1B41-85BA-5CBE17A92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63305"/>
            <a:ext cx="3912135" cy="2494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2093A2-58C3-8A4A-82AF-002D20240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135" y="4364340"/>
            <a:ext cx="4617555" cy="2493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8CC5EA-D327-A844-91AE-ACE7944BE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690" y="4363304"/>
            <a:ext cx="3956276" cy="2494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6C1C91-A933-D646-AA64-697AE334A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200" y="2659798"/>
            <a:ext cx="1721065" cy="13364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AC5726-CEB8-C941-BC8A-B81F12E68A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7558" y="2659798"/>
            <a:ext cx="1732371" cy="133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0791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8762</TotalTime>
  <Words>61</Words>
  <Application>Microsoft Macintosh PowerPoint</Application>
  <PresentationFormat>Widescreen</PresentationFormat>
  <Paragraphs>14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Avenir Next LT Pro</vt:lpstr>
      <vt:lpstr>Calibri</vt:lpstr>
      <vt:lpstr>Ink Free</vt:lpstr>
      <vt:lpstr>Tw Cen MT</vt:lpstr>
      <vt:lpstr>ShapesVTI</vt:lpstr>
      <vt:lpstr>Australian Medical Association  Council of Doctors in Training in 2020/COVID</vt:lpstr>
      <vt:lpstr>PowerPoint Presentation</vt:lpstr>
      <vt:lpstr>AMACDT REPORT 20th August 2020</vt:lpstr>
      <vt:lpstr>AMACDT REPORT 20th August 2020</vt:lpstr>
      <vt:lpstr>AMACDT REPORT 20th August 2020</vt:lpstr>
      <vt:lpstr>PowerPoint Presentation</vt:lpstr>
      <vt:lpstr>  Medical College Trainee Forums</vt:lpstr>
      <vt:lpstr>  Trainee Forum – 11th August 2020</vt:lpstr>
      <vt:lpstr>Congrats WMA JDN on 10 Years!!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AMACDT REPORT 20th August 2020</dc:title>
  <dc:creator>Mohamed Abdeen</dc:creator>
  <cp:lastModifiedBy>Mohamed Abdeen</cp:lastModifiedBy>
  <cp:revision>20</cp:revision>
  <dcterms:created xsi:type="dcterms:W3CDTF">2020-08-19T08:17:54Z</dcterms:created>
  <dcterms:modified xsi:type="dcterms:W3CDTF">2020-10-11T10:20:39Z</dcterms:modified>
</cp:coreProperties>
</file>