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42840275" cy="302402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ZUgIuARX9Bh4+F3mtqWeQ2ubl5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aggman" initials="" lastIdx="1" clrIdx="0"/>
  <p:cmAuthor id="1" name="Natasha Abeyseker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685800"/>
            <a:ext cx="48545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3213021" y="4949049"/>
            <a:ext cx="36414234" cy="105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7"/>
              <a:buFont typeface="Calibri"/>
              <a:buNone/>
              <a:defRPr sz="2645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5355035" y="15883154"/>
            <a:ext cx="32130206" cy="7301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0583"/>
              <a:buNone/>
              <a:defRPr sz="10583"/>
            </a:lvl1pPr>
            <a:lvl2pPr lvl="1" algn="ctr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8819"/>
              <a:buNone/>
              <a:defRPr sz="8819"/>
            </a:lvl2pPr>
            <a:lvl3pPr lvl="2" algn="ctr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937"/>
              <a:buNone/>
              <a:defRPr sz="7937"/>
            </a:lvl3pPr>
            <a:lvl4pPr lvl="3" algn="ctr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/>
            </a:lvl4pPr>
            <a:lvl5pPr lvl="4" algn="ctr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/>
            </a:lvl5pPr>
            <a:lvl6pPr lvl="5" algn="ctr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/>
            </a:lvl6pPr>
            <a:lvl7pPr lvl="6" algn="ctr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/>
            </a:lvl7pPr>
            <a:lvl8pPr lvl="7" algn="ctr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/>
            </a:lvl8pPr>
            <a:lvl9pPr lvl="8" algn="ctr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2945269" y="1610022"/>
            <a:ext cx="36949737" cy="5845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11826545" y="-831199"/>
            <a:ext cx="19187185" cy="3694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22462668" y="9804921"/>
            <a:ext cx="25627246" cy="9237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3720048" y="835239"/>
            <a:ext cx="25627246" cy="27176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945269" y="1610022"/>
            <a:ext cx="36949737" cy="5845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945269" y="8050077"/>
            <a:ext cx="36949737" cy="19187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2922959" y="7539080"/>
            <a:ext cx="36949737" cy="12579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7"/>
              <a:buFont typeface="Calibri"/>
              <a:buNone/>
              <a:defRPr sz="2645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2922959" y="20237201"/>
            <a:ext cx="36949737" cy="6615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0583"/>
              <a:buNone/>
              <a:defRPr sz="10583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rgbClr val="888888"/>
              </a:buClr>
              <a:buSzPts val="8819"/>
              <a:buNone/>
              <a:defRPr sz="8819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rgbClr val="888888"/>
              </a:buClr>
              <a:buSzPts val="7937"/>
              <a:buNone/>
              <a:defRPr sz="7937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rgbClr val="888888"/>
              </a:buClr>
              <a:buSzPts val="7055"/>
              <a:buNone/>
              <a:defRPr sz="7055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rgbClr val="888888"/>
              </a:buClr>
              <a:buSzPts val="7055"/>
              <a:buNone/>
              <a:defRPr sz="7055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rgbClr val="888888"/>
              </a:buClr>
              <a:buSzPts val="7055"/>
              <a:buNone/>
              <a:defRPr sz="7055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rgbClr val="888888"/>
              </a:buClr>
              <a:buSzPts val="7055"/>
              <a:buNone/>
              <a:defRPr sz="7055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rgbClr val="888888"/>
              </a:buClr>
              <a:buSzPts val="7055"/>
              <a:buNone/>
              <a:defRPr sz="7055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rgbClr val="888888"/>
              </a:buClr>
              <a:buSzPts val="7055"/>
              <a:buNone/>
              <a:defRPr sz="7055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2945269" y="1610022"/>
            <a:ext cx="36949737" cy="5845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2945269" y="8050077"/>
            <a:ext cx="18207117" cy="19187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21687889" y="8050077"/>
            <a:ext cx="18207117" cy="19187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50849" y="1610022"/>
            <a:ext cx="36949737" cy="5845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2950853" y="7413073"/>
            <a:ext cx="18123442" cy="3633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0583"/>
              <a:buNone/>
              <a:defRPr sz="10583" b="1"/>
            </a:lvl1pPr>
            <a:lvl2pPr marL="914400" lvl="1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8819"/>
              <a:buNone/>
              <a:defRPr sz="8819" b="1"/>
            </a:lvl2pPr>
            <a:lvl3pPr marL="1371600" lvl="2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937"/>
              <a:buNone/>
              <a:defRPr sz="7937" b="1"/>
            </a:lvl3pPr>
            <a:lvl4pPr marL="1828800" lvl="3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4pPr>
            <a:lvl5pPr marL="2286000" lvl="4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5pPr>
            <a:lvl6pPr marL="2743200" lvl="5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6pPr>
            <a:lvl7pPr marL="3200400" lvl="6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7pPr>
            <a:lvl8pPr marL="3657600" lvl="7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8pPr>
            <a:lvl9pPr marL="4114800" lvl="8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950853" y="11046105"/>
            <a:ext cx="18123442" cy="16247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21687891" y="7413073"/>
            <a:ext cx="18212697" cy="3633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0583"/>
              <a:buNone/>
              <a:defRPr sz="10583" b="1"/>
            </a:lvl1pPr>
            <a:lvl2pPr marL="914400" lvl="1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8819"/>
              <a:buNone/>
              <a:defRPr sz="8819" b="1"/>
            </a:lvl2pPr>
            <a:lvl3pPr marL="1371600" lvl="2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937"/>
              <a:buNone/>
              <a:defRPr sz="7937" b="1"/>
            </a:lvl3pPr>
            <a:lvl4pPr marL="1828800" lvl="3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4pPr>
            <a:lvl5pPr marL="2286000" lvl="4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5pPr>
            <a:lvl6pPr marL="2743200" lvl="5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6pPr>
            <a:lvl7pPr marL="3200400" lvl="6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7pPr>
            <a:lvl8pPr marL="3657600" lvl="7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8pPr>
            <a:lvl9pPr marL="4114800" lvl="8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21687891" y="11046105"/>
            <a:ext cx="18212697" cy="16247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2945269" y="1610022"/>
            <a:ext cx="36949737" cy="5845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2950849" y="2016019"/>
            <a:ext cx="13817104" cy="7056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110"/>
              <a:buFont typeface="Calibri"/>
              <a:buNone/>
              <a:defRPr sz="1411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18212697" y="4354048"/>
            <a:ext cx="21687889" cy="21490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1124585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4110"/>
              <a:buChar char="•"/>
              <a:defRPr sz="14110"/>
            </a:lvl1pPr>
            <a:lvl2pPr marL="914400" lvl="1" indent="-1012634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2347"/>
              <a:buChar char="•"/>
              <a:defRPr sz="12347"/>
            </a:lvl2pPr>
            <a:lvl3pPr marL="1371600" lvl="2" indent="-90062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0583"/>
              <a:buChar char="•"/>
              <a:defRPr sz="10583"/>
            </a:lvl3pPr>
            <a:lvl4pPr marL="1828800" lvl="3" indent="-788606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8819"/>
              <a:buChar char="•"/>
              <a:defRPr sz="8819"/>
            </a:lvl4pPr>
            <a:lvl5pPr marL="2286000" lvl="4" indent="-788606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8819"/>
              <a:buChar char="•"/>
              <a:defRPr sz="8819"/>
            </a:lvl5pPr>
            <a:lvl6pPr marL="2743200" lvl="5" indent="-788606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8819"/>
              <a:buChar char="•"/>
              <a:defRPr sz="8819"/>
            </a:lvl6pPr>
            <a:lvl7pPr marL="3200400" lvl="6" indent="-788606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8819"/>
              <a:buChar char="•"/>
              <a:defRPr sz="8819"/>
            </a:lvl7pPr>
            <a:lvl8pPr marL="3657600" lvl="7" indent="-788606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8819"/>
              <a:buChar char="•"/>
              <a:defRPr sz="8819"/>
            </a:lvl8pPr>
            <a:lvl9pPr marL="4114800" lvl="8" indent="-788606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8819"/>
              <a:buChar char="•"/>
              <a:defRPr sz="8819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2950849" y="9072087"/>
            <a:ext cx="13817104" cy="16807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/>
            </a:lvl1pPr>
            <a:lvl2pPr marL="914400" lvl="1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6173"/>
              <a:buNone/>
              <a:defRPr sz="6173"/>
            </a:lvl2pPr>
            <a:lvl3pPr marL="1371600" lvl="2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5291"/>
              <a:buNone/>
              <a:defRPr sz="5291"/>
            </a:lvl3pPr>
            <a:lvl4pPr marL="1828800" lvl="3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4pPr>
            <a:lvl5pPr marL="2286000" lvl="4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5pPr>
            <a:lvl6pPr marL="2743200" lvl="5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6pPr>
            <a:lvl7pPr marL="3200400" lvl="6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7pPr>
            <a:lvl8pPr marL="3657600" lvl="7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8pPr>
            <a:lvl9pPr marL="4114800" lvl="8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2950849" y="2016019"/>
            <a:ext cx="13817104" cy="7056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110"/>
              <a:buFont typeface="Calibri"/>
              <a:buNone/>
              <a:defRPr sz="1411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18212697" y="4354048"/>
            <a:ext cx="21687889" cy="2149020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2950849" y="9072087"/>
            <a:ext cx="13817104" cy="16807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7055"/>
              <a:buNone/>
              <a:defRPr sz="7055"/>
            </a:lvl1pPr>
            <a:lvl2pPr marL="914400" lvl="1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6173"/>
              <a:buNone/>
              <a:defRPr sz="6173"/>
            </a:lvl2pPr>
            <a:lvl3pPr marL="1371600" lvl="2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5291"/>
              <a:buNone/>
              <a:defRPr sz="5291"/>
            </a:lvl3pPr>
            <a:lvl4pPr marL="1828800" lvl="3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4pPr>
            <a:lvl5pPr marL="2286000" lvl="4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5pPr>
            <a:lvl6pPr marL="2743200" lvl="5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6pPr>
            <a:lvl7pPr marL="3200400" lvl="6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7pPr>
            <a:lvl8pPr marL="3657600" lvl="7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8pPr>
            <a:lvl9pPr marL="4114800" lvl="8" indent="-228600" algn="l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4410"/>
              <a:buNone/>
              <a:defRPr sz="441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945269" y="1610022"/>
            <a:ext cx="36949737" cy="5845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02"/>
              <a:buFont typeface="Calibri"/>
              <a:buNone/>
              <a:defRPr sz="194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945269" y="8050077"/>
            <a:ext cx="36949737" cy="19187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1012634" algn="l" rtl="0">
              <a:lnSpc>
                <a:spcPct val="90000"/>
              </a:lnSpc>
              <a:spcBef>
                <a:spcPts val="4410"/>
              </a:spcBef>
              <a:spcAft>
                <a:spcPts val="0"/>
              </a:spcAft>
              <a:buClr>
                <a:schemeClr val="dk1"/>
              </a:buClr>
              <a:buSzPts val="12347"/>
              <a:buFont typeface="Arial"/>
              <a:buChar char="•"/>
              <a:defRPr sz="123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00620" algn="l" rtl="0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0583"/>
              <a:buFont typeface="Arial"/>
              <a:buChar char="•"/>
              <a:defRPr sz="105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88606" algn="l" rtl="0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8819"/>
              <a:buFont typeface="Arial"/>
              <a:buChar char="•"/>
              <a:defRPr sz="88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32599" algn="l" rtl="0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937"/>
              <a:buFont typeface="Arial"/>
              <a:buChar char="•"/>
              <a:defRPr sz="79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32599" algn="l" rtl="0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937"/>
              <a:buFont typeface="Arial"/>
              <a:buChar char="•"/>
              <a:defRPr sz="79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32599" algn="l" rtl="0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937"/>
              <a:buFont typeface="Arial"/>
              <a:buChar char="•"/>
              <a:defRPr sz="79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32599" algn="l" rtl="0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937"/>
              <a:buFont typeface="Arial"/>
              <a:buChar char="•"/>
              <a:defRPr sz="79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32599" algn="l" rtl="0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937"/>
              <a:buFont typeface="Arial"/>
              <a:buChar char="•"/>
              <a:defRPr sz="79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32599" algn="l" rtl="0">
              <a:lnSpc>
                <a:spcPct val="90000"/>
              </a:lnSpc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7937"/>
              <a:buFont typeface="Arial"/>
              <a:buChar char="•"/>
              <a:defRPr sz="79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29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3213020" y="0"/>
            <a:ext cx="36414234" cy="26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Calibri"/>
              <a:buNone/>
            </a:pPr>
            <a:r>
              <a:rPr lang="en-US" sz="16000"/>
              <a:t>TITLE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5355034" y="2900271"/>
            <a:ext cx="32130206" cy="2621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</a:pPr>
            <a:r>
              <a:rPr lang="en-US" sz="8000" b="1" dirty="0"/>
              <a:t>AUTHORS</a:t>
            </a:r>
            <a:r>
              <a:rPr lang="en-US" sz="8000" b="1" baseline="30000" dirty="0"/>
              <a:t/>
            </a:r>
            <a:br>
              <a:rPr lang="en-US" sz="8000" b="1" baseline="30000" dirty="0"/>
            </a:br>
            <a:r>
              <a:rPr lang="en-US" sz="8000" b="1" baseline="30000" dirty="0"/>
              <a:t>AFFILIATIONS</a:t>
            </a:r>
            <a:endParaRPr dirty="0"/>
          </a:p>
        </p:txBody>
      </p:sp>
      <p:sp>
        <p:nvSpPr>
          <p:cNvPr id="86" name="Google Shape;86;p1"/>
          <p:cNvSpPr/>
          <p:nvPr/>
        </p:nvSpPr>
        <p:spPr>
          <a:xfrm>
            <a:off x="0" y="2621280"/>
            <a:ext cx="42840275" cy="278990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rgbClr val="00B0F0"/>
              </a:gs>
              <a:gs pos="100000">
                <a:srgbClr val="0070C0"/>
              </a:gs>
            </a:gsLst>
            <a:lin ang="0" scaled="0"/>
          </a:gradFill>
          <a:ln>
            <a:noFill/>
          </a:ln>
        </p:spPr>
        <p:txBody>
          <a:bodyPr spcFirstLastPara="1" wrap="square" lIns="89375" tIns="44675" rIns="89375" bIns="446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803808" y="226273"/>
            <a:ext cx="5646892" cy="2168734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389575" y="6398604"/>
            <a:ext cx="13692185" cy="132343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 ARIAL 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14574044" y="6378406"/>
            <a:ext cx="13692185" cy="132343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SIZE 80 BODY TEXT</a:t>
            </a:r>
            <a:endParaRPr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28758513" y="6378405"/>
            <a:ext cx="13692185" cy="132343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NOT ALTER PAGE FORMAT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8FA3E13807D249B259BA2C00EB3CE5" ma:contentTypeVersion="15" ma:contentTypeDescription="Create a new document." ma:contentTypeScope="" ma:versionID="c14318fb67e86f1a7f1d26949a245644">
  <xsd:schema xmlns:xsd="http://www.w3.org/2001/XMLSchema" xmlns:xs="http://www.w3.org/2001/XMLSchema" xmlns:p="http://schemas.microsoft.com/office/2006/metadata/properties" xmlns:ns2="5bbfa449-6e48-4da9-a896-62068bdd34fd" xmlns:ns3="1aef2fb6-6393-44de-9407-4bef584a2259" targetNamespace="http://schemas.microsoft.com/office/2006/metadata/properties" ma:root="true" ma:fieldsID="ea14e84a65ca02b60e450ef7552f9911" ns2:_="" ns3:_="">
    <xsd:import namespace="5bbfa449-6e48-4da9-a896-62068bdd34fd"/>
    <xsd:import namespace="1aef2fb6-6393-44de-9407-4bef584a22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fa449-6e48-4da9-a896-62068bdd34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9729da1-9669-4bb1-9ddc-288c41c02a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f2fb6-6393-44de-9407-4bef584a225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60c1cfa-c7bc-4421-a3c8-a81837a28548}" ma:internalName="TaxCatchAll" ma:showField="CatchAllData" ma:web="1aef2fb6-6393-44de-9407-4bef584a22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aef2fb6-6393-44de-9407-4bef584a2259" xsi:nil="true"/>
    <lcf76f155ced4ddcb4097134ff3c332f xmlns="5bbfa449-6e48-4da9-a896-62068bdd34f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7BD3471-BB2B-4BE3-92F3-7030AD866CC8}"/>
</file>

<file path=customXml/itemProps2.xml><?xml version="1.0" encoding="utf-8"?>
<ds:datastoreItem xmlns:ds="http://schemas.openxmlformats.org/officeDocument/2006/customXml" ds:itemID="{AF827B9A-D960-4AEF-9F1C-BA7C60FCC5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4F012A-765D-47B6-80D1-6D15FE446AA8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1aef2fb6-6393-44de-9407-4bef584a2259"/>
    <ds:schemaRef ds:uri="bd6f2612-cc63-425e-9bc0-995605f40d2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Natasha Abeysekera</dc:creator>
  <cp:lastModifiedBy>Shona Scalia</cp:lastModifiedBy>
  <cp:revision>1</cp:revision>
  <dcterms:created xsi:type="dcterms:W3CDTF">2022-08-21T10:23:52Z</dcterms:created>
  <dcterms:modified xsi:type="dcterms:W3CDTF">2022-08-31T23:38:12Z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0x010100809EEC38EE3B4B42BB1073377517476C</vt:lpwstr>
  </property>
  <property fmtid="{D5CDD505-2E9C-101B-9397-08002B2CF9AE}" pid="3" name="MediaServiceImageTags">
    <vt:lpwstr/>
  </property>
</Properties>
</file>